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9" d="100"/>
          <a:sy n="59" d="100"/>
        </p:scale>
        <p:origin x="816" y="57"/>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9:40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9:40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Cómo la IA me ayuda a organizar mis facturas</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Sergio </a:t>
            </a:r>
            <a:r>
              <a:rPr lang="es-ES" dirty="0" err="1"/>
              <a:t>Gallardo</a:t>
            </a:r>
            <a:r>
              <a:rPr lang="es-ES" dirty="0"/>
              <a:t> Sales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fr-FR" dirty="0"/>
              <a:t>Cloud Analytics Consultant en MDW</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1395</TotalTime>
  <Words>56</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Arial</vt:lpstr>
      <vt:lpstr>Lufga</vt:lpstr>
      <vt:lpstr>Consolas</vt:lpstr>
      <vt:lpstr>Quicksand</vt:lpstr>
      <vt:lpstr>Myriad Pro</vt:lpstr>
      <vt:lpstr>Segoe UI</vt:lpstr>
      <vt:lpstr>Wingdings</vt:lpstr>
      <vt:lpstr>White Template</vt:lpstr>
      <vt:lpstr>CorelDRAW</vt:lpstr>
      <vt:lpstr>PowerPoint Presentation</vt:lpstr>
      <vt:lpstr>Cómo la IA me ayuda a organizar mis facturas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2022-03-14T20:51:03Z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